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22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0BFF-6188-4310-9674-770D00A7BBC8}" type="datetimeFigureOut">
              <a:rPr lang="it-IT" smtClean="0"/>
              <a:t>06/05/2022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1419D-4073-44CD-AEB3-5AD7CA05450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436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0BFF-6188-4310-9674-770D00A7BBC8}" type="datetimeFigureOut">
              <a:rPr lang="it-IT" smtClean="0"/>
              <a:t>06/05/2022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1419D-4073-44CD-AEB3-5AD7CA05450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4964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0BFF-6188-4310-9674-770D00A7BBC8}" type="datetimeFigureOut">
              <a:rPr lang="it-IT" smtClean="0"/>
              <a:t>06/05/2022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1419D-4073-44CD-AEB3-5AD7CA05450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2607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0BFF-6188-4310-9674-770D00A7BBC8}" type="datetimeFigureOut">
              <a:rPr lang="it-IT" smtClean="0"/>
              <a:t>06/05/2022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1419D-4073-44CD-AEB3-5AD7CA05450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093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0BFF-6188-4310-9674-770D00A7BBC8}" type="datetimeFigureOut">
              <a:rPr lang="it-IT" smtClean="0"/>
              <a:t>06/05/2022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1419D-4073-44CD-AEB3-5AD7CA05450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6724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0BFF-6188-4310-9674-770D00A7BBC8}" type="datetimeFigureOut">
              <a:rPr lang="it-IT" smtClean="0"/>
              <a:t>06/05/2022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1419D-4073-44CD-AEB3-5AD7CA05450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138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0BFF-6188-4310-9674-770D00A7BBC8}" type="datetimeFigureOut">
              <a:rPr lang="it-IT" smtClean="0"/>
              <a:t>06/05/2022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1419D-4073-44CD-AEB3-5AD7CA05450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6968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0BFF-6188-4310-9674-770D00A7BBC8}" type="datetimeFigureOut">
              <a:rPr lang="it-IT" smtClean="0"/>
              <a:t>06/05/2022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1419D-4073-44CD-AEB3-5AD7CA05450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2147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0BFF-6188-4310-9674-770D00A7BBC8}" type="datetimeFigureOut">
              <a:rPr lang="it-IT" smtClean="0"/>
              <a:t>06/05/2022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1419D-4073-44CD-AEB3-5AD7CA05450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1337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0BFF-6188-4310-9674-770D00A7BBC8}" type="datetimeFigureOut">
              <a:rPr lang="it-IT" smtClean="0"/>
              <a:t>06/05/2022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1419D-4073-44CD-AEB3-5AD7CA05450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8229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0BFF-6188-4310-9674-770D00A7BBC8}" type="datetimeFigureOut">
              <a:rPr lang="it-IT" smtClean="0"/>
              <a:t>06/05/2022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1419D-4073-44CD-AEB3-5AD7CA05450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54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70BFF-6188-4310-9674-770D00A7BBC8}" type="datetimeFigureOut">
              <a:rPr lang="it-IT" smtClean="0"/>
              <a:t>06/05/2022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1419D-4073-44CD-AEB3-5AD7CA05450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551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D591806-51BC-A645-294D-371EC3E91E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6873200" cy="142978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60199CC-68F5-9623-8774-C795161990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29788"/>
            <a:ext cx="2410691" cy="9800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457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Vision &amp; Value</dc:creator>
  <cp:lastModifiedBy>Vision &amp; Value</cp:lastModifiedBy>
  <cp:revision>1</cp:revision>
  <dcterms:created xsi:type="dcterms:W3CDTF">2022-05-06T09:38:05Z</dcterms:created>
  <dcterms:modified xsi:type="dcterms:W3CDTF">2022-05-06T09:39:29Z</dcterms:modified>
</cp:coreProperties>
</file>